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90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0430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895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3221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2170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67041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165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885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717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0930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0602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8682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04.06.2025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9600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989C5B-4689-BE1B-0A2D-4EAB64D8C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Problem przewalutowania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F4FAD61-C3FE-5F78-F535-AF4E01457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345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2683B5-D292-BFBA-E64B-D0DF1A4BA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Cel: wymienić 100 PLN na target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39EE48C-5FED-D6E7-6835-A9060C9D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A: PLN -&gt; X po kursie 1,5</a:t>
            </a:r>
          </a:p>
          <a:p>
            <a:r>
              <a:rPr lang="pl-PL" dirty="0"/>
              <a:t>A: PLN -&gt; Y po kursie 2,0</a:t>
            </a:r>
          </a:p>
          <a:p>
            <a:r>
              <a:rPr lang="pl-PL" dirty="0"/>
              <a:t>B: Y -&gt; X po kursie 1,0</a:t>
            </a:r>
          </a:p>
          <a:p>
            <a:r>
              <a:rPr lang="pl-PL" dirty="0"/>
              <a:t>C: X -&gt; target po kursie 1,888</a:t>
            </a:r>
          </a:p>
        </p:txBody>
      </p:sp>
    </p:spTree>
    <p:extLst>
      <p:ext uri="{BB962C8B-B14F-4D97-AF65-F5344CB8AC3E}">
        <p14:creationId xmlns:p14="http://schemas.microsoft.com/office/powerpoint/2010/main" val="184831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5F15C7-38EF-F278-5A2F-7EFB99875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5181600"/>
          </a:xfrm>
        </p:spPr>
        <p:txBody>
          <a:bodyPr>
            <a:normAutofit/>
          </a:bodyPr>
          <a:lstStyle/>
          <a:p>
            <a:r>
              <a:rPr lang="pl-PL" sz="3200" dirty="0"/>
              <a:t>PLN -&gt; Y (200)</a:t>
            </a:r>
            <a:br>
              <a:rPr lang="pl-PL" sz="3200" dirty="0"/>
            </a:br>
            <a:r>
              <a:rPr lang="pl-PL" sz="3200" dirty="0"/>
              <a:t>Y -&gt; X (200)</a:t>
            </a:r>
            <a:br>
              <a:rPr lang="pl-PL" sz="3200" dirty="0"/>
            </a:br>
            <a:r>
              <a:rPr lang="pl-PL" sz="3200" dirty="0"/>
              <a:t>X -&gt; target (377,6)</a:t>
            </a:r>
          </a:p>
        </p:txBody>
      </p:sp>
      <p:pic>
        <p:nvPicPr>
          <p:cNvPr id="6" name="Symbol zastępczy obrazu 5">
            <a:extLst>
              <a:ext uri="{FF2B5EF4-FFF2-40B4-BE49-F238E27FC236}">
                <a16:creationId xmlns:a16="http://schemas.microsoft.com/office/drawing/2014/main" id="{CD9009C5-FE61-93AB-8BD4-54BCBDBA506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528" r="6528"/>
          <a:stretch/>
        </p:blipFill>
        <p:spPr/>
      </p:pic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46C0DDA-E18D-8C5B-B791-53F4DDDC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501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34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l-PL"/>
            </a:p>
          </p:txBody>
        </p:sp>
        <p:sp>
          <p:nvSpPr>
            <p:cNvPr id="1035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l-PL"/>
            </a:p>
          </p:txBody>
        </p:sp>
      </p:grp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The Witcher' Season 2 Leaks Reveal Sigismund Dijkstra Casting, Who Is The  Redanian Spymaster? - Newsweek">
            <a:extLst>
              <a:ext uri="{FF2B5EF4-FFF2-40B4-BE49-F238E27FC236}">
                <a16:creationId xmlns:a16="http://schemas.microsoft.com/office/drawing/2014/main" id="{085F4169-BA71-FBDE-EAE8-BE7E639F41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" b="36186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85B057E-6023-F318-93F6-31BA4729F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6946900"/>
            <a:ext cx="8361229" cy="2159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endParaRPr lang="en-US" sz="7200" cap="all" baseline="-25000" dirty="0">
              <a:solidFill>
                <a:srgbClr val="92D050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45B5BD4-5157-7378-DA5A-C1364A51821F}"/>
              </a:ext>
            </a:extLst>
          </p:cNvPr>
          <p:cNvSpPr txBox="1"/>
          <p:nvPr/>
        </p:nvSpPr>
        <p:spPr>
          <a:xfrm>
            <a:off x="91526" y="159694"/>
            <a:ext cx="787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Budowa</a:t>
            </a:r>
            <a:r>
              <a:rPr lang="pl-PL" sz="3200" cap="all" dirty="0">
                <a:solidFill>
                  <a:srgbClr val="92D050"/>
                </a:solidFill>
                <a:latin typeface="Comic Sans MS" panose="030F0702030302020204" pitchFamily="66" charset="0"/>
              </a:rPr>
              <a:t>: O(</a:t>
            </a:r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m)</a:t>
            </a:r>
          </a:p>
          <a:p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Zapytanie: O((</a:t>
            </a:r>
            <a:r>
              <a:rPr lang="pl-PL" sz="3200" dirty="0" err="1">
                <a:solidFill>
                  <a:srgbClr val="92D050"/>
                </a:solidFill>
                <a:latin typeface="Comic Sans MS" panose="030F0702030302020204" pitchFamily="66" charset="0"/>
              </a:rPr>
              <a:t>n+m</a:t>
            </a:r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)*log(m))</a:t>
            </a:r>
          </a:p>
          <a:p>
            <a:r>
              <a:rPr lang="pl-PL" sz="32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Działa na mnożeniu?</a:t>
            </a:r>
            <a:endParaRPr lang="pl-PL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57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C66664-A286-7D47-B529-3DD44424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3600" dirty="0">
                <a:latin typeface="Comic Sans MS" panose="030F0702030302020204" pitchFamily="66" charset="0"/>
              </a:rPr>
              <a:t>a*b &gt; x*y </a:t>
            </a:r>
            <a: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  <a:t> log(a*b) &gt; log(x*y)</a:t>
            </a:r>
            <a:b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</a:br>
            <a: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  <a:t>log(x*d) = log(x) + log(d)</a:t>
            </a:r>
            <a:endParaRPr lang="pl-PL" sz="3600" dirty="0">
              <a:latin typeface="Comic Sans MS" panose="030F0702030302020204" pitchFamily="66" charset="0"/>
            </a:endParaRPr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48B95F01-5C2F-CBDA-03D0-23A23AC04E3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63616" y="2286000"/>
            <a:ext cx="3864142" cy="3581400"/>
          </a:xfrm>
        </p:spPr>
      </p:pic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DE92365D-D75A-5DC3-946B-ED24B6EBA6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62231" y="2286000"/>
            <a:ext cx="3772962" cy="3581400"/>
          </a:xfrm>
        </p:spPr>
      </p:pic>
      <p:sp>
        <p:nvSpPr>
          <p:cNvPr id="9" name="Strzałka: w prawo 8">
            <a:extLst>
              <a:ext uri="{FF2B5EF4-FFF2-40B4-BE49-F238E27FC236}">
                <a16:creationId xmlns:a16="http://schemas.microsoft.com/office/drawing/2014/main" id="{0984A3BB-F00C-5F0A-F1F3-8149B377CD72}"/>
              </a:ext>
            </a:extLst>
          </p:cNvPr>
          <p:cNvSpPr/>
          <p:nvPr/>
        </p:nvSpPr>
        <p:spPr>
          <a:xfrm>
            <a:off x="5527757" y="3225800"/>
            <a:ext cx="1334473" cy="1460501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2739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EA28DA0-02C7-4CCC-70D9-6D1F2C997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14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6E614-2D81-5828-A9E7-DC2DD284F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6571993-9FC2-34B6-8E99-9E6E3F06D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0E3591AA-4417-FBE1-6CD6-9A61026B628E}"/>
              </a:ext>
            </a:extLst>
          </p:cNvPr>
          <p:cNvSpPr txBox="1"/>
          <p:nvPr/>
        </p:nvSpPr>
        <p:spPr>
          <a:xfrm>
            <a:off x="190500" y="2921000"/>
            <a:ext cx="4356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Wady:</a:t>
            </a:r>
          </a:p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- Złożoność O(n*m)</a:t>
            </a:r>
          </a:p>
        </p:txBody>
      </p:sp>
    </p:spTree>
    <p:extLst>
      <p:ext uri="{BB962C8B-B14F-4D97-AF65-F5344CB8AC3E}">
        <p14:creationId xmlns:p14="http://schemas.microsoft.com/office/powerpoint/2010/main" val="297314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390B8-E1E5-4074-E5E0-149350004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A2284232-D9EA-9AF9-3E10-5AE042794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92097CA2-7DEA-B551-8A3C-CE26FE4E8F01}"/>
              </a:ext>
            </a:extLst>
          </p:cNvPr>
          <p:cNvSpPr txBox="1"/>
          <p:nvPr/>
        </p:nvSpPr>
        <p:spPr>
          <a:xfrm>
            <a:off x="190500" y="2921000"/>
            <a:ext cx="43561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Wady:</a:t>
            </a:r>
          </a:p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- Złożoność O(n*m)</a:t>
            </a:r>
          </a:p>
          <a:p>
            <a:r>
              <a:rPr lang="pl-PL" sz="3600" dirty="0">
                <a:solidFill>
                  <a:srgbClr val="92D050"/>
                </a:solidFill>
                <a:latin typeface="Aptos" panose="020B0004020202020204" pitchFamily="34" charset="0"/>
              </a:rPr>
              <a:t>Zalety:</a:t>
            </a:r>
          </a:p>
          <a:p>
            <a:r>
              <a:rPr lang="pl-PL" sz="3600" dirty="0">
                <a:solidFill>
                  <a:srgbClr val="92D050"/>
                </a:solidFill>
                <a:latin typeface="Aptos" panose="020B0004020202020204" pitchFamily="34" charset="0"/>
              </a:rPr>
              <a:t>+ Działa</a:t>
            </a:r>
          </a:p>
          <a:p>
            <a:endParaRPr lang="pl-PL" sz="36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230677"/>
      </p:ext>
    </p:extLst>
  </p:cSld>
  <p:clrMapOvr>
    <a:masterClrMapping/>
  </p:clrMapOvr>
</p:sld>
</file>

<file path=ppt/theme/theme1.xml><?xml version="1.0" encoding="utf-8"?>
<a:theme xmlns:a="http://schemas.openxmlformats.org/drawingml/2006/main" name="Przycinanie">
  <a:themeElements>
    <a:clrScheme name="Przycinani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Przycinani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rzycinani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TM10001105[[fn=Przycinanie]]</Template>
  <TotalTime>39</TotalTime>
  <Words>145</Words>
  <Application>Microsoft Office PowerPoint</Application>
  <PresentationFormat>Panoramiczny</PresentationFormat>
  <Paragraphs>17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3" baseType="lpstr">
      <vt:lpstr>Aptos</vt:lpstr>
      <vt:lpstr>Arial</vt:lpstr>
      <vt:lpstr>Comic Sans MS</vt:lpstr>
      <vt:lpstr>Franklin Gothic Book</vt:lpstr>
      <vt:lpstr>Przycinanie</vt:lpstr>
      <vt:lpstr>Problem przewalutowania</vt:lpstr>
      <vt:lpstr>Cel: wymienić 100 PLN na target</vt:lpstr>
      <vt:lpstr>PLN -&gt; Y (200) Y -&gt; X (200) X -&gt; target (377,6)</vt:lpstr>
      <vt:lpstr>Prezentacja programu PowerPoint</vt:lpstr>
      <vt:lpstr>a*b &gt; x*y  log(a*b) &gt; log(x*y) log(x*d) = log(x) + log(d)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Oliwier Polak</dc:creator>
  <cp:lastModifiedBy>Oliwier Polak</cp:lastModifiedBy>
  <cp:revision>1</cp:revision>
  <dcterms:created xsi:type="dcterms:W3CDTF">2025-06-04T19:25:47Z</dcterms:created>
  <dcterms:modified xsi:type="dcterms:W3CDTF">2025-06-04T20:05:01Z</dcterms:modified>
</cp:coreProperties>
</file>

<file path=docProps/thumbnail.jpeg>
</file>